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  <p:sldId id="266" r:id="rId5"/>
    <p:sldId id="267" r:id="rId6"/>
    <p:sldId id="268" r:id="rId7"/>
    <p:sldId id="269" r:id="rId8"/>
    <p:sldId id="274" r:id="rId9"/>
    <p:sldId id="275" r:id="rId10"/>
    <p:sldId id="276" r:id="rId11"/>
    <p:sldId id="277" r:id="rId12"/>
    <p:sldId id="271" r:id="rId13"/>
    <p:sldId id="272" r:id="rId14"/>
    <p:sldId id="270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043"/>
    <a:srgbClr val="773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69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03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095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407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9868-A743-41A8-8611-5DDF3D66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E50C-A782-48DA-A567-BC1769DA5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04E60-7EB4-4ED0-BC5E-5CFBD05A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5238-7C48-4155-A2FA-DCF0D9D3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48FDA-3D7B-442D-933D-8EAAAD1A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9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F2D6-8127-43D3-822D-6822DD5B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F749A-F4DB-4634-98A4-5F87B7F37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9FD1-9A3E-457B-9756-D6F2C414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C2211-3F1A-4B19-AECC-4B75AA15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69E38-610A-43D1-8BCF-650C099F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11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53E8-CA73-4279-B978-147378A7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BA4C-B4F6-4773-AA94-D3447850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198EC-615A-4968-9861-43EC23AE5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FDEC1-5159-46EF-A055-CEBAEC2B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CD317-E9CE-4AEF-A046-7C657CC9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D2343-4081-4053-BEE1-07BEAF37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0B5-166A-49D0-9C00-045B4B25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76814-EC2B-4F6C-BA6E-2B2FA3BD7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8D5D4-5B36-4C5D-97B8-B13640E6A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D1549-1BAE-4BAE-A4D9-34A702741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7F50A-D4F9-4AF7-AF5C-F6482367A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BEED4-1B8B-4045-9564-636FEFF5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7CB09-1919-4EF4-B9A7-860AB7DD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F1B47-2849-4EC2-A476-3C9E2A5A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45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1143-17E6-483F-9C42-EBBD41FD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C57F1-16BD-4E63-BA0A-810E0B1B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C164A-3426-46D6-9806-8813454F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9D00C-5B79-4E08-B539-633DD31F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9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BF1F1-95B3-45B1-9C27-2327F5C7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B8CDE-A6BF-45D3-A167-6F54A9F9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C1659-76EF-48F8-A8CC-6DDF8886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2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3F45-2736-4CC9-9C9C-B0811378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ABDA-3D20-4536-AD5B-3AF6D4800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88299-83B0-4C26-B96C-526509890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4B39-F9BE-42F1-A17F-87DB9744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438DC-56FA-46CF-BAF6-334D6F05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F574F-0758-4053-BD75-A5971D3B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5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3147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5A6B-C52F-4248-BD74-64156D28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35785-3B8F-457D-8F45-F20DCEAB7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FF7A1-B4C8-4061-82B5-51CFCA50D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49126-4F7E-4C0D-9ED6-8DED53C2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2341-3EC8-4A64-BE24-E4E2E007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A5EC0-F9CE-4C01-A454-84018286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19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D262-33C6-4D2C-91D5-94C74447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CA085-29AC-4DF8-8183-D86A8654D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A23D3-7249-4A38-9C0C-E1DDD312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AF911-7937-42E2-A2F7-BE851B77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7FBB4-1172-4674-A7BC-07D8D70F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6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7D94D-4191-4AD1-9063-A6597182B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222F8-A91C-40DC-A356-85268BA7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2C1F2-0DBA-48C0-A5ED-4ACBA30E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5823B-6C30-48BC-8A63-B5D9E3B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AE495-F4EB-4939-A323-70DADB03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7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80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765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681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36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46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08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AF772-3A29-4494-9097-B51716E5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D557B-28D5-4C7A-BB89-22200BD6F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D66D2-CD7D-459B-9E5A-8CA60EBDB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1019-D1B0-4753-A029-A207C956197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0487D-9304-4339-A2FF-D3748765E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949C-FAC9-49B2-B95B-AD8BFA2E0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8" r:id="rId4"/>
    <p:sldLayoutId id="2147483662" r:id="rId5"/>
    <p:sldLayoutId id="2147483669" r:id="rId6"/>
    <p:sldLayoutId id="2147483670" r:id="rId7"/>
    <p:sldLayoutId id="2147483663" r:id="rId8"/>
    <p:sldLayoutId id="2147483664" r:id="rId9"/>
    <p:sldLayoutId id="2147483665" r:id="rId10"/>
    <p:sldLayoutId id="2147483667" r:id="rId11"/>
    <p:sldLayoutId id="2147483666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430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4341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140990" y="2907750"/>
            <a:ext cx="9144000" cy="2387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b="1" dirty="0" smtClean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r>
              <a:rPr lang="en-US" b="1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IS SIMPLY DUMMY TEXT OF THE PRINTING</a:t>
            </a:r>
            <a:endParaRPr lang="bg-BG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86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5498" y="1956407"/>
            <a:ext cx="5647113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 smtClean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498" y="3233652"/>
            <a:ext cx="5698837" cy="1048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imply 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bg-BG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1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0"/>
            <a:ext cx="964565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15644" y="2147600"/>
            <a:ext cx="5647113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 smtClean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15644" y="3424845"/>
            <a:ext cx="5698837" cy="1048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imply 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bg-BG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713016" y="3098945"/>
            <a:ext cx="5698837" cy="1048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 smtClean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01455" y="1911927"/>
            <a:ext cx="7204363" cy="1048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imply 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bg-BG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6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5523344" y="614363"/>
            <a:ext cx="5698837" cy="104818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23344" y="1662546"/>
            <a:ext cx="5698837" cy="1048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imply 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bg-BG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4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02888" y="754756"/>
            <a:ext cx="4276436" cy="8662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3B0043"/>
                </a:solidFill>
                <a:latin typeface="HelveticaNeueLT Pro 45 Lt" panose="020B0403020202020204" pitchFamily="34" charset="0"/>
              </a:rPr>
              <a:t>Elements</a:t>
            </a:r>
            <a:endParaRPr lang="bg-BG" dirty="0">
              <a:solidFill>
                <a:srgbClr val="3B004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72" y="4428448"/>
            <a:ext cx="1221736" cy="1134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665" y="261662"/>
            <a:ext cx="253274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45" y="1620982"/>
            <a:ext cx="2062026" cy="2742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09" y="5332210"/>
            <a:ext cx="1221736" cy="1134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43" y="5330181"/>
            <a:ext cx="1221736" cy="1134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2" y="4428448"/>
            <a:ext cx="1221736" cy="1134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380" y="261662"/>
            <a:ext cx="253274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36" y="4402897"/>
            <a:ext cx="1281248" cy="11855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711" y="261662"/>
            <a:ext cx="2530492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98" y="5330181"/>
            <a:ext cx="1276556" cy="11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8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417455" y="1491818"/>
            <a:ext cx="5569527" cy="2387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 smtClean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1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328" y="688254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>
                <a:solidFill>
                  <a:srgbClr val="3B0043"/>
                </a:solidFill>
                <a:latin typeface="Helvetica Neue" panose="02000403000000020004" pitchFamily="2"/>
              </a:rPr>
              <a:t> </a:t>
            </a:r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is simply </a:t>
            </a:r>
            <a:r>
              <a:rPr lang="en-US" dirty="0">
                <a:solidFill>
                  <a:srgbClr val="77348F"/>
                </a:solidFill>
                <a:latin typeface="HelveticaNeueLT Pro 45 Lt" panose="020B0403020202020204" pitchFamily="34" charset="0"/>
              </a:rPr>
              <a:t>dummy text </a:t>
            </a:r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of the printing and typesetting industry.</a:t>
            </a:r>
            <a:endParaRPr lang="bg-BG" dirty="0">
              <a:solidFill>
                <a:srgbClr val="3B0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5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94328" y="688254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>
                <a:solidFill>
                  <a:srgbClr val="3B0043"/>
                </a:solidFill>
                <a:latin typeface="Helvetica Neue" panose="02000403000000020004" pitchFamily="2"/>
              </a:rPr>
              <a:t> </a:t>
            </a:r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is simply </a:t>
            </a:r>
            <a:r>
              <a:rPr lang="en-US" dirty="0">
                <a:solidFill>
                  <a:srgbClr val="77348F"/>
                </a:solidFill>
                <a:latin typeface="HelveticaNeueLT Pro 45 Lt" panose="020B0403020202020204" pitchFamily="34" charset="0"/>
              </a:rPr>
              <a:t>dummy text </a:t>
            </a:r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of the printing and typesetting industry.</a:t>
            </a:r>
            <a:endParaRPr lang="bg-BG" dirty="0">
              <a:solidFill>
                <a:srgbClr val="3B0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94328" y="688254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>
                <a:solidFill>
                  <a:srgbClr val="3B0043"/>
                </a:solidFill>
                <a:latin typeface="Helvetica Neue" panose="02000403000000020004" pitchFamily="2"/>
              </a:rPr>
              <a:t> </a:t>
            </a:r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is simply </a:t>
            </a:r>
            <a:r>
              <a:rPr lang="en-US" dirty="0">
                <a:solidFill>
                  <a:srgbClr val="77348F"/>
                </a:solidFill>
                <a:latin typeface="HelveticaNeueLT Pro 45 Lt" panose="020B0403020202020204" pitchFamily="34" charset="0"/>
              </a:rPr>
              <a:t>dummy text </a:t>
            </a:r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of the printing and typesetting industry.</a:t>
            </a:r>
            <a:endParaRPr lang="bg-BG" dirty="0">
              <a:solidFill>
                <a:srgbClr val="3B0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20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802641" y="220948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is simply </a:t>
            </a:r>
            <a:r>
              <a:rPr lang="en-US" dirty="0">
                <a:solidFill>
                  <a:srgbClr val="77348F"/>
                </a:solidFill>
                <a:latin typeface="HelveticaNeueLT Pro 45 Lt" panose="020B0403020202020204" pitchFamily="34" charset="0"/>
              </a:rPr>
              <a:t>dummy text 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of the printing and typesetting industry.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2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is simply </a:t>
            </a:r>
            <a:r>
              <a:rPr lang="en-US" dirty="0">
                <a:solidFill>
                  <a:srgbClr val="77348F"/>
                </a:solidFill>
                <a:latin typeface="HelveticaNeueLT Pro 45 Lt" panose="020B0403020202020204" pitchFamily="34" charset="0"/>
              </a:rPr>
              <a:t>dummy text 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of the printing and typesetting industry.</a:t>
            </a:r>
            <a:endParaRPr lang="bg-B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2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794328" y="688254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>
                <a:solidFill>
                  <a:srgbClr val="3B0043"/>
                </a:solidFill>
                <a:latin typeface="Helvetica Neue" panose="02000403000000020004" pitchFamily="2"/>
              </a:rPr>
              <a:t> </a:t>
            </a:r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is simply </a:t>
            </a:r>
            <a:r>
              <a:rPr lang="en-US" dirty="0">
                <a:solidFill>
                  <a:srgbClr val="77348F"/>
                </a:solidFill>
                <a:latin typeface="HelveticaNeueLT Pro 45 Lt" panose="020B0403020202020204" pitchFamily="34" charset="0"/>
              </a:rPr>
              <a:t>dummy text </a:t>
            </a:r>
            <a:r>
              <a:rPr lang="en-US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of the printing and typesetting industry.</a:t>
            </a:r>
            <a:endParaRPr lang="bg-BG" dirty="0">
              <a:solidFill>
                <a:srgbClr val="3B0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934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5498" y="1956407"/>
            <a:ext cx="5647113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 smtClean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5498" y="3233652"/>
            <a:ext cx="5698837" cy="1048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imply 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bg-BG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3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95498" y="1956407"/>
            <a:ext cx="5647113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Lorem Ipsum</a:t>
            </a:r>
            <a:r>
              <a:rPr lang="en-US" dirty="0" smtClean="0">
                <a:solidFill>
                  <a:schemeClr val="bg1"/>
                </a:solidFill>
                <a:latin typeface="Helvetica Neue" panose="02000403000000020004" pitchFamily="2"/>
              </a:rPr>
              <a:t> 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5498" y="3233652"/>
            <a:ext cx="5698837" cy="1048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HelveticaNeueLT Pro 45 Lt" panose="020B0403020202020204" pitchFamily="34" charset="0"/>
              </a:rPr>
              <a:t>imply </a:t>
            </a: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bg-BG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485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4471</TotalTime>
  <Words>287</Words>
  <Application>Microsoft Office PowerPoint</Application>
  <PresentationFormat>Widescreen</PresentationFormat>
  <Paragraphs>21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HelveticaNeueLT Pro 45 Lt</vt:lpstr>
      <vt:lpstr>Office Theme</vt:lpstr>
      <vt:lpstr>PowerPoint Presentation</vt:lpstr>
      <vt:lpstr>Lorem Ipsum is simply dummy text of the printing and typesetting industry.</vt:lpstr>
      <vt:lpstr>Lorem Ipsum is simply dummy text of the printing and typesetting industry.</vt:lpstr>
      <vt:lpstr>Lorem Ipsum is simply dummy text of the printing and typesetting industry.</vt:lpstr>
      <vt:lpstr>Lorem Ipsum is simply dummy text of the printing and typesetting industry.</vt:lpstr>
      <vt:lpstr>Lorem Ipsum is simply dummy text of the printing and typesetting industry.</vt:lpstr>
      <vt:lpstr>Lorem Ipsum is simply dummy text of the printing and typesetting industry.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Lorem Ipsum </vt:lpstr>
      <vt:lpstr>PowerPoint Presentation</vt:lpstr>
      <vt:lpstr>LOREM IPSUM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Adriana Semova</dc:creator>
  <cp:lastModifiedBy>Vesna Balkanska</cp:lastModifiedBy>
  <cp:revision>26</cp:revision>
  <dcterms:created xsi:type="dcterms:W3CDTF">2022-02-09T16:09:17Z</dcterms:created>
  <dcterms:modified xsi:type="dcterms:W3CDTF">2022-02-21T14:40:13Z</dcterms:modified>
</cp:coreProperties>
</file>